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163" autoAdjust="0"/>
    <p:restoredTop sz="94763" autoAdjust="0"/>
  </p:normalViewPr>
  <p:slideViewPr>
    <p:cSldViewPr>
      <p:cViewPr varScale="1">
        <p:scale>
          <a:sx n="51" d="100"/>
          <a:sy n="51" d="100"/>
        </p:scale>
        <p:origin x="-113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8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07BF7C-AED1-401C-A327-94318EBB5413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4B276B-6AF9-4A51-BAC3-FB750DF019AC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69464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4B276B-6AF9-4A51-BAC3-FB750DF019A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31521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5D6AB3D-AFCB-4C21-9D61-65D11FBD3BE1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011FB0-8FF9-4195-A655-D4BF9084EC0E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95D6B5-3255-4F18-B5AF-26C9DA4EB4A2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63D142-F695-4F40-8B43-94654E0026F8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F3D5B3-F131-4EBB-8F99-69158F5D7790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601147-0053-4B43-B964-030BBE50AB8C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17EC0-7195-4A6D-B846-E9C47FF81991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99445-0543-424A-990B-AF091424C2E1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5AA590-F252-4A63-A6A4-B5B832E78EFF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12EEC5-2886-4B87-B3C9-1A4FE10FA8E5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D1686-C92F-4A5A-BA74-8FF62FCEC9C4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69668F6F-608C-4111-A830-994F0852435F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info: Learn Weather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248CCAD-519B-4057-AC39-948B80F4711D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weather.org/diamond-dust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weather.org/diamond-dust" TargetMode="External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ewgifs.com/gif/diamond-dust-in-yellowstone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ather.gov/glossary/index.php?letter=d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ewgifs.com/gif/diamond-dust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bsoluteastronomy.com/diamond-dust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bsoluteastronomy.com/diamond-dust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Diamond Dust: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radley Hand ITC" pitchFamily="66" charset="0"/>
              </a:rPr>
              <a:t>The sparkly powder</a:t>
            </a:r>
          </a:p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radley Hand ITC" pitchFamily="66" charset="0"/>
              </a:rPr>
              <a:t>By Rosalyn White</a:t>
            </a:r>
          </a:p>
          <a:p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  <a:latin typeface="Bradley Hand ITC" pitchFamily="66" charset="0"/>
              </a:rPr>
              <a:t>Science, Shepard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Learn Weather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0869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990600"/>
            <a:ext cx="7703372" cy="1219200"/>
          </a:xfrm>
        </p:spPr>
        <p:txBody>
          <a:bodyPr/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What is diamond dust?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Bradley Hand ITC" pitchFamily="66" charset="0"/>
              </a:rPr>
              <a:t>Non-branched ice crystals</a:t>
            </a:r>
          </a:p>
          <a:p>
            <a:r>
              <a:rPr lang="en-US" b="1" dirty="0" smtClean="0">
                <a:solidFill>
                  <a:schemeClr val="tx2">
                    <a:lumMod val="50000"/>
                  </a:schemeClr>
                </a:solidFill>
                <a:latin typeface="Bradley Hand ITC" pitchFamily="66" charset="0"/>
              </a:rPr>
              <a:t>A type of precipitation/mist</a:t>
            </a:r>
            <a:endParaRPr lang="en-US" b="1" dirty="0">
              <a:solidFill>
                <a:schemeClr val="tx2">
                  <a:lumMod val="50000"/>
                </a:schemeClr>
              </a:solidFill>
              <a:latin typeface="Bradley Hand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3276600"/>
            <a:ext cx="4191000" cy="30480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0" y="6240624"/>
            <a:ext cx="7620000" cy="5334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Info and pic: National weather service, www.weather.gov/glossary/index.php?letter=d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6623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What conditions cause diamond dust?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2">
                    <a:lumMod val="50000"/>
                  </a:schemeClr>
                </a:solidFill>
                <a:latin typeface="Bradley Hand ITC" pitchFamily="66" charset="0"/>
              </a:rPr>
              <a:t>When warmer air mixes with cooler air the moisture inside condenses and freezes into tiny particles of ice</a:t>
            </a:r>
            <a:endParaRPr lang="en-US" b="1" dirty="0">
              <a:solidFill>
                <a:schemeClr val="accent2">
                  <a:lumMod val="50000"/>
                </a:schemeClr>
              </a:solidFill>
              <a:latin typeface="Bradley Hand ITC" pitchFamily="66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5867400"/>
            <a:ext cx="5864352" cy="4572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Info: Learn weather </a:t>
            </a:r>
            <a:r>
              <a:rPr lang="en-US" dirty="0" err="1" smtClean="0">
                <a:solidFill>
                  <a:schemeClr val="tx2">
                    <a:lumMod val="50000"/>
                  </a:schemeClr>
                </a:solidFill>
              </a:rPr>
              <a:t>phenomenons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www.xweather.org/diamond-dust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 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023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When does this phenomenon happen?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Bradley Hand ITC" pitchFamily="66" charset="0"/>
              </a:rPr>
              <a:t>During the winter in colder regions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3048000"/>
            <a:ext cx="7053160" cy="29718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90600" y="6019800"/>
            <a:ext cx="7153000" cy="53340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info: Learn Weather Phenomenon's,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www.xweather.org/diamond-dust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 pic: New Gifs,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www.newgifs.com/gif/diamond-dust-in-yellowstone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931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How long does diamond dust typically last?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Bradley Hand ITC" pitchFamily="66" charset="0"/>
              </a:rPr>
              <a:t>Diamond dust will evaporate when it gets warmer</a:t>
            </a:r>
            <a:endParaRPr lang="en-US" b="1" dirty="0">
              <a:latin typeface="Bradley Hand ITC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3200400"/>
            <a:ext cx="5029200" cy="2667001"/>
          </a:xfrm>
          <a:prstGeom prst="rect">
            <a:avLst/>
          </a:prstGeo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295400" y="5852160"/>
            <a:ext cx="6848200" cy="70104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info: National weather service,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3"/>
              </a:rPr>
              <a:t>www.weather.gov/glossary/index.php?letter=d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 pic: New gifs,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4"/>
              </a:rPr>
              <a:t>www.newgifs.com/gif/diamond-dust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7742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What kind of damage can diamond dust do?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Bradley Hand ITC" pitchFamily="66" charset="0"/>
              </a:rPr>
              <a:t>Diamond dust does no damage at all, it is completely harmless 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95400" y="5791200"/>
            <a:ext cx="6467200" cy="54864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info: absolute astronomy,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www.absoluteastronomy.com/diamond-dust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55538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accent1">
                    <a:lumMod val="50000"/>
                  </a:schemeClr>
                </a:solidFill>
                <a:latin typeface="Arial Black" pitchFamily="34" charset="0"/>
              </a:rPr>
              <a:t>Interesting fact about Diamond dust</a:t>
            </a:r>
            <a:endParaRPr lang="en-US" dirty="0">
              <a:solidFill>
                <a:schemeClr val="accent1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 smtClean="0">
                <a:latin typeface="Bradley Hand ITC" pitchFamily="66" charset="0"/>
              </a:rPr>
              <a:t>A diamond dust layer can be from 20 meters to 300 meters thick</a:t>
            </a:r>
            <a:endParaRPr lang="en-US" b="1" dirty="0">
              <a:latin typeface="Bradley Hand ITC" pitchFamily="66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219200" y="5852160"/>
            <a:ext cx="6924400" cy="548640"/>
          </a:xfrm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info: absolute astronomy, 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  <a:hlinkClick r:id="rId2"/>
              </a:rPr>
              <a:t>www.absoluteastronomy.com/diamond-dust</a:t>
            </a:r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, 5/2/13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741533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104</TotalTime>
  <Words>188</Words>
  <Application>Microsoft Office PowerPoint</Application>
  <PresentationFormat>On-screen Show (4:3)</PresentationFormat>
  <Paragraphs>25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Diamond Dust:</vt:lpstr>
      <vt:lpstr>What is diamond dust?</vt:lpstr>
      <vt:lpstr>What conditions cause diamond dust?</vt:lpstr>
      <vt:lpstr>When does this phenomenon happen?</vt:lpstr>
      <vt:lpstr>How long does diamond dust typically last?</vt:lpstr>
      <vt:lpstr>What kind of damage can diamond dust do?</vt:lpstr>
      <vt:lpstr>Interesting fact about Diamond dust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Diamond Dust: </dc:title>
  <dc:creator>Haywood County Schools</dc:creator>
  <cp:lastModifiedBy>Haywood County Schools</cp:lastModifiedBy>
  <cp:revision>11</cp:revision>
  <dcterms:created xsi:type="dcterms:W3CDTF">2013-05-02T16:44:00Z</dcterms:created>
  <dcterms:modified xsi:type="dcterms:W3CDTF">2013-05-03T17:31:26Z</dcterms:modified>
</cp:coreProperties>
</file>